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0DA7-BCF3-4F2E-84D9-9D034BB6E908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856-B134-474E-9A07-6EA42F94B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09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0DA7-BCF3-4F2E-84D9-9D034BB6E908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856-B134-474E-9A07-6EA42F94B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73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0DA7-BCF3-4F2E-84D9-9D034BB6E908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856-B134-474E-9A07-6EA42F94B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6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0DA7-BCF3-4F2E-84D9-9D034BB6E908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856-B134-474E-9A07-6EA42F94B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74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0DA7-BCF3-4F2E-84D9-9D034BB6E908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856-B134-474E-9A07-6EA42F94B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40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0DA7-BCF3-4F2E-84D9-9D034BB6E908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856-B134-474E-9A07-6EA42F94B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39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0DA7-BCF3-4F2E-84D9-9D034BB6E908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856-B134-474E-9A07-6EA42F94B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77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0DA7-BCF3-4F2E-84D9-9D034BB6E908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856-B134-474E-9A07-6EA42F94B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88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0DA7-BCF3-4F2E-84D9-9D034BB6E908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856-B134-474E-9A07-6EA42F94B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96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0DA7-BCF3-4F2E-84D9-9D034BB6E908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856-B134-474E-9A07-6EA42F94B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47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0DA7-BCF3-4F2E-84D9-9D034BB6E908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856-B134-474E-9A07-6EA42F94B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99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F0DA7-BCF3-4F2E-84D9-9D034BB6E908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7D856-B134-474E-9A07-6EA42F94B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1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91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4" y="-1"/>
            <a:ext cx="4127958" cy="3420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900" y="0"/>
            <a:ext cx="4813617" cy="299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900" y="2575659"/>
            <a:ext cx="4809100" cy="86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98" t="50000" r="19098" b="8698"/>
          <a:stretch/>
        </p:blipFill>
        <p:spPr bwMode="auto">
          <a:xfrm>
            <a:off x="11993" y="3501008"/>
            <a:ext cx="4415991" cy="3356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428" y="3789040"/>
            <a:ext cx="4690089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711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Lee</dc:creator>
  <cp:lastModifiedBy>Steven Lee</cp:lastModifiedBy>
  <cp:revision>1</cp:revision>
  <dcterms:created xsi:type="dcterms:W3CDTF">2019-04-25T20:06:04Z</dcterms:created>
  <dcterms:modified xsi:type="dcterms:W3CDTF">2019-04-25T20:12:50Z</dcterms:modified>
</cp:coreProperties>
</file>